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CC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CC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CC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CC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CC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CC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CC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CC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CC"/>
        </a:solidFill>
        <a:effectLst/>
        <a:uFillTx/>
        <a:latin typeface="+mj-lt"/>
        <a:ea typeface="+mj-ea"/>
        <a:cs typeface="+mj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CC"/>
        </a:fontRef>
        <a:srgbClr val="0000CC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12700" cap="flat">
              <a:solidFill>
                <a:srgbClr val="DDDDDD"/>
              </a:solidFill>
              <a:prstDash val="solid"/>
              <a:round/>
            </a:ln>
          </a:top>
          <a:bottom>
            <a:ln w="127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rgbClr val="D9DEEB"/>
          </a:solidFill>
        </a:fill>
      </a:tcStyle>
    </a:wholeTbl>
    <a:band2H>
      <a:tcTxStyle b="def" i="def"/>
      <a:tcStyle>
        <a:tcBdr/>
        <a:fill>
          <a:solidFill>
            <a:srgbClr val="EDEFF5"/>
          </a:solidFill>
        </a:fill>
      </a:tcStyle>
    </a:band2H>
    <a:firstCol>
      <a:tcTxStyle b="on" i="off">
        <a:fontRef idx="major">
          <a:srgbClr val="DDDDDD"/>
        </a:fontRef>
        <a:srgbClr val="DDDDDD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12700" cap="flat">
              <a:solidFill>
                <a:srgbClr val="DDDDDD"/>
              </a:solidFill>
              <a:prstDash val="solid"/>
              <a:round/>
            </a:ln>
          </a:top>
          <a:bottom>
            <a:ln w="127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DDDDDD"/>
        </a:fontRef>
        <a:srgbClr val="DDDDDD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38100" cap="flat">
              <a:solidFill>
                <a:srgbClr val="DDDDDD"/>
              </a:solidFill>
              <a:prstDash val="solid"/>
              <a:round/>
            </a:ln>
          </a:top>
          <a:bottom>
            <a:ln w="127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DDDDDD"/>
        </a:fontRef>
        <a:srgbClr val="DDDDDD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12700" cap="flat">
              <a:solidFill>
                <a:srgbClr val="DDDDDD"/>
              </a:solidFill>
              <a:prstDash val="solid"/>
              <a:round/>
            </a:ln>
          </a:top>
          <a:bottom>
            <a:ln w="381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CC"/>
        </a:fontRef>
        <a:srgbClr val="0000CC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12700" cap="flat">
              <a:solidFill>
                <a:srgbClr val="DDDDDD"/>
              </a:solidFill>
              <a:prstDash val="solid"/>
              <a:round/>
            </a:ln>
          </a:top>
          <a:bottom>
            <a:ln w="127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rgbClr val="E2E6F4"/>
          </a:solidFill>
        </a:fill>
      </a:tcStyle>
    </a:wholeTbl>
    <a:band2H>
      <a:tcTxStyle b="def" i="def"/>
      <a:tcStyle>
        <a:tcBdr/>
        <a:fill>
          <a:solidFill>
            <a:srgbClr val="F1F3FA"/>
          </a:solidFill>
        </a:fill>
      </a:tcStyle>
    </a:band2H>
    <a:firstCol>
      <a:tcTxStyle b="on" i="off">
        <a:fontRef idx="major">
          <a:srgbClr val="DDDDDD"/>
        </a:fontRef>
        <a:srgbClr val="DDDDDD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12700" cap="flat">
              <a:solidFill>
                <a:srgbClr val="DDDDDD"/>
              </a:solidFill>
              <a:prstDash val="solid"/>
              <a:round/>
            </a:ln>
          </a:top>
          <a:bottom>
            <a:ln w="127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DDDDDD"/>
        </a:fontRef>
        <a:srgbClr val="DDDDDD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38100" cap="flat">
              <a:solidFill>
                <a:srgbClr val="DDDDDD"/>
              </a:solidFill>
              <a:prstDash val="solid"/>
              <a:round/>
            </a:ln>
          </a:top>
          <a:bottom>
            <a:ln w="127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DDDDDD"/>
        </a:fontRef>
        <a:srgbClr val="DDDDDD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12700" cap="flat">
              <a:solidFill>
                <a:srgbClr val="DDDDDD"/>
              </a:solidFill>
              <a:prstDash val="solid"/>
              <a:round/>
            </a:ln>
          </a:top>
          <a:bottom>
            <a:ln w="381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CC"/>
        </a:fontRef>
        <a:srgbClr val="0000CC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12700" cap="flat">
              <a:solidFill>
                <a:srgbClr val="DDDDDD"/>
              </a:solidFill>
              <a:prstDash val="solid"/>
              <a:round/>
            </a:ln>
          </a:top>
          <a:bottom>
            <a:ln w="127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chemeClr val="accent4">
              <a:lumOff val="3627"/>
            </a:schemeClr>
          </a:solidFill>
        </a:fill>
      </a:tcStyle>
    </a:wholeTbl>
    <a:band2H>
      <a:tcTxStyle b="def" i="def"/>
      <a:tcStyle>
        <a:tcBdr/>
        <a:fill>
          <a:solidFill>
            <a:srgbClr val="F1F1F1"/>
          </a:solidFill>
        </a:fill>
      </a:tcStyle>
    </a:band2H>
    <a:firstCol>
      <a:tcTxStyle b="on" i="off">
        <a:fontRef idx="major">
          <a:srgbClr val="DDDDDD"/>
        </a:fontRef>
        <a:srgbClr val="DDDDDD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12700" cap="flat">
              <a:solidFill>
                <a:srgbClr val="DDDDDD"/>
              </a:solidFill>
              <a:prstDash val="solid"/>
              <a:round/>
            </a:ln>
          </a:top>
          <a:bottom>
            <a:ln w="127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DDDDDD"/>
        </a:fontRef>
        <a:srgbClr val="DDDDDD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38100" cap="flat">
              <a:solidFill>
                <a:srgbClr val="DDDDDD"/>
              </a:solidFill>
              <a:prstDash val="solid"/>
              <a:round/>
            </a:ln>
          </a:top>
          <a:bottom>
            <a:ln w="127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DDDDDD"/>
        </a:fontRef>
        <a:srgbClr val="DDDDDD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12700" cap="flat">
              <a:solidFill>
                <a:srgbClr val="DDDDDD"/>
              </a:solidFill>
              <a:prstDash val="solid"/>
              <a:round/>
            </a:ln>
          </a:top>
          <a:bottom>
            <a:ln w="381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CC"/>
        </a:fontRef>
        <a:srgbClr val="0000C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F6"/>
          </a:solidFill>
        </a:fill>
      </a:tcStyle>
    </a:wholeTbl>
    <a:band2H>
      <a:tcTxStyle b="def" i="def"/>
      <a:tcStyle>
        <a:tcBdr/>
        <a:fill>
          <a:solidFill>
            <a:srgbClr val="DDDDDD"/>
          </a:solidFill>
        </a:fill>
      </a:tcStyle>
    </a:band2H>
    <a:firstCol>
      <a:tcTxStyle b="on" i="off">
        <a:fontRef idx="major">
          <a:srgbClr val="DDDDDD"/>
        </a:fontRef>
        <a:srgbClr val="DDDDD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CC"/>
        </a:fontRef>
        <a:srgbClr val="0000C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CC"/>
              </a:solidFill>
              <a:prstDash val="solid"/>
              <a:round/>
            </a:ln>
          </a:top>
          <a:bottom>
            <a:ln w="254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lastRow>
    <a:firstRow>
      <a:tcTxStyle b="on" i="off">
        <a:fontRef idx="major">
          <a:srgbClr val="DDDDDD"/>
        </a:fontRef>
        <a:srgbClr val="DDDDD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CC"/>
              </a:solidFill>
              <a:prstDash val="solid"/>
              <a:round/>
            </a:ln>
          </a:top>
          <a:bottom>
            <a:ln w="254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CC"/>
        </a:fontRef>
        <a:srgbClr val="0000CC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12700" cap="flat">
              <a:solidFill>
                <a:srgbClr val="DDDDDD"/>
              </a:solidFill>
              <a:prstDash val="solid"/>
              <a:round/>
            </a:ln>
          </a:top>
          <a:bottom>
            <a:ln w="127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rgbClr val="CACAEC"/>
          </a:solidFill>
        </a:fill>
      </a:tcStyle>
    </a:wholeTbl>
    <a:band2H>
      <a:tcTxStyle b="def" i="def"/>
      <a:tcStyle>
        <a:tcBdr/>
        <a:fill>
          <a:solidFill>
            <a:srgbClr val="E6E6F6"/>
          </a:solidFill>
        </a:fill>
      </a:tcStyle>
    </a:band2H>
    <a:firstCol>
      <a:tcTxStyle b="on" i="off">
        <a:fontRef idx="major">
          <a:srgbClr val="DDDDDD"/>
        </a:fontRef>
        <a:srgbClr val="DDDDDD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12700" cap="flat">
              <a:solidFill>
                <a:srgbClr val="DDDDDD"/>
              </a:solidFill>
              <a:prstDash val="solid"/>
              <a:round/>
            </a:ln>
          </a:top>
          <a:bottom>
            <a:ln w="127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rgbClr val="0000CC"/>
          </a:solidFill>
        </a:fill>
      </a:tcStyle>
    </a:firstCol>
    <a:lastRow>
      <a:tcTxStyle b="on" i="off">
        <a:fontRef idx="major">
          <a:srgbClr val="DDDDDD"/>
        </a:fontRef>
        <a:srgbClr val="DDDDDD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38100" cap="flat">
              <a:solidFill>
                <a:srgbClr val="DDDDDD"/>
              </a:solidFill>
              <a:prstDash val="solid"/>
              <a:round/>
            </a:ln>
          </a:top>
          <a:bottom>
            <a:ln w="127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rgbClr val="0000CC"/>
          </a:solidFill>
        </a:fill>
      </a:tcStyle>
    </a:lastRow>
    <a:firstRow>
      <a:tcTxStyle b="on" i="off">
        <a:fontRef idx="major">
          <a:srgbClr val="DDDDDD"/>
        </a:fontRef>
        <a:srgbClr val="DDDDDD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12700" cap="flat">
              <a:solidFill>
                <a:srgbClr val="DDDDDD"/>
              </a:solidFill>
              <a:prstDash val="solid"/>
              <a:round/>
            </a:ln>
          </a:top>
          <a:bottom>
            <a:ln w="381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rgbClr val="0000CC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DDDDDD"/>
        </a:fontRef>
        <a:srgbClr val="DDDDDD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12700" cap="flat">
              <a:solidFill>
                <a:srgbClr val="DDDDDD"/>
              </a:solidFill>
              <a:prstDash val="solid"/>
              <a:round/>
            </a:ln>
          </a:top>
          <a:bottom>
            <a:ln w="127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rgbClr val="DDDDDD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DDDDDD"/>
        </a:fontRef>
        <a:srgbClr val="DDDDDD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12700" cap="flat">
              <a:solidFill>
                <a:srgbClr val="DDDDDD"/>
              </a:solidFill>
              <a:prstDash val="solid"/>
              <a:round/>
            </a:ln>
          </a:top>
          <a:bottom>
            <a:ln w="127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rgbClr val="DDDDDD">
              <a:alpha val="20000"/>
            </a:srgbClr>
          </a:solidFill>
        </a:fill>
      </a:tcStyle>
    </a:firstCol>
    <a:lastRow>
      <a:tcTxStyle b="on" i="off">
        <a:fontRef idx="major">
          <a:srgbClr val="DDDDDD"/>
        </a:fontRef>
        <a:srgbClr val="DDDDDD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50800" cap="flat">
              <a:solidFill>
                <a:srgbClr val="DDDDDD"/>
              </a:solidFill>
              <a:prstDash val="solid"/>
              <a:round/>
            </a:ln>
          </a:top>
          <a:bottom>
            <a:ln w="127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DDDDDD"/>
        </a:fontRef>
        <a:srgbClr val="DDDDDD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12700" cap="flat">
              <a:solidFill>
                <a:srgbClr val="DDDDDD"/>
              </a:solidFill>
              <a:prstDash val="solid"/>
              <a:round/>
            </a:ln>
          </a:top>
          <a:bottom>
            <a:ln w="254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1pPr>
    <a:lvl2pPr indent="2286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2pPr>
    <a:lvl3pPr indent="4572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3pPr>
    <a:lvl4pPr indent="6858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4pPr>
    <a:lvl5pPr indent="9144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5pPr>
    <a:lvl6pPr indent="11430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6pPr>
    <a:lvl7pPr indent="13716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7pPr>
    <a:lvl8pPr indent="16002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8pPr>
    <a:lvl9pPr indent="18288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419600" y="3962400"/>
            <a:ext cx="15544800" cy="228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5791200" y="7162800"/>
            <a:ext cx="12801600" cy="35052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  <a:lvl2pPr algn="ctr">
              <a:buClrTx/>
            </a:lvl2pPr>
            <a:lvl3pPr algn="ctr">
              <a:buClrTx/>
            </a:lvl3pPr>
            <a:lvl4pPr algn="ctr">
              <a:buClrTx/>
            </a:lvl4pPr>
            <a:lvl5pPr algn="ctr"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20141636" y="12344400"/>
            <a:ext cx="591115" cy="57764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4492625" y="8813800"/>
            <a:ext cx="15544802" cy="2724150"/>
          </a:xfrm>
          <a:prstGeom prst="rect">
            <a:avLst/>
          </a:prstGeom>
        </p:spPr>
        <p:txBody>
          <a:bodyPr anchor="t"/>
          <a:lstStyle>
            <a:lvl1pPr algn="l">
              <a:defRPr b="1" cap="all" sz="8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4492625" y="5813426"/>
            <a:ext cx="15544802" cy="300037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900"/>
              </a:spcBef>
              <a:buClrTx/>
              <a:buSzTx/>
              <a:buNone/>
              <a:defRPr sz="4000"/>
            </a:lvl1pPr>
            <a:lvl2pPr marL="0" indent="0">
              <a:spcBef>
                <a:spcPts val="900"/>
              </a:spcBef>
              <a:buClrTx/>
              <a:buSzTx/>
              <a:buNone/>
              <a:defRPr sz="4000"/>
            </a:lvl2pPr>
            <a:lvl3pPr marL="0" indent="0">
              <a:spcBef>
                <a:spcPts val="900"/>
              </a:spcBef>
              <a:buClrTx/>
              <a:buSzTx/>
              <a:buNone/>
              <a:defRPr sz="4000"/>
            </a:lvl3pPr>
            <a:lvl4pPr marL="0" indent="0">
              <a:spcBef>
                <a:spcPts val="900"/>
              </a:spcBef>
              <a:buClrTx/>
              <a:buSzTx/>
              <a:buNone/>
              <a:defRPr sz="4000"/>
            </a:lvl4pPr>
            <a:lvl5pPr marL="0" indent="0">
              <a:spcBef>
                <a:spcPts val="900"/>
              </a:spcBef>
              <a:buClrTx/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3651250" y="3200400"/>
            <a:ext cx="8388350" cy="8997950"/>
          </a:xfrm>
          <a:prstGeom prst="rect">
            <a:avLst/>
          </a:prstGeom>
        </p:spPr>
        <p:txBody>
          <a:bodyPr/>
          <a:lstStyle>
            <a:lvl1pPr>
              <a:spcBef>
                <a:spcPts val="1300"/>
              </a:spcBef>
              <a:defRPr sz="5600"/>
            </a:lvl1pPr>
            <a:lvl2pPr marL="1123950" indent="-666750">
              <a:spcBef>
                <a:spcPts val="1300"/>
              </a:spcBef>
              <a:defRPr sz="5600"/>
            </a:lvl2pPr>
            <a:lvl3pPr marL="1554478" indent="-640078">
              <a:spcBef>
                <a:spcPts val="1300"/>
              </a:spcBef>
              <a:defRPr sz="5600"/>
            </a:lvl3pPr>
            <a:lvl4pPr marL="2082800" indent="-711200">
              <a:spcBef>
                <a:spcPts val="1300"/>
              </a:spcBef>
              <a:defRPr sz="5600"/>
            </a:lvl4pPr>
            <a:lvl5pPr marL="2540000" indent="-711200">
              <a:spcBef>
                <a:spcPts val="1300"/>
              </a:spcBef>
              <a:defRPr sz="5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3962400" y="3070225"/>
            <a:ext cx="8080376" cy="127952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100"/>
              </a:spcBef>
              <a:buClrTx/>
              <a:buSzTx/>
              <a:buNone/>
              <a:defRPr b="1" sz="4800"/>
            </a:lvl1pPr>
            <a:lvl2pPr marL="0" indent="0">
              <a:spcBef>
                <a:spcPts val="1100"/>
              </a:spcBef>
              <a:buClrTx/>
              <a:buSzTx/>
              <a:buNone/>
              <a:defRPr b="1" sz="4800"/>
            </a:lvl2pPr>
            <a:lvl3pPr marL="0" indent="0">
              <a:spcBef>
                <a:spcPts val="1100"/>
              </a:spcBef>
              <a:buClrTx/>
              <a:buSzTx/>
              <a:buNone/>
              <a:defRPr b="1" sz="4800"/>
            </a:lvl3pPr>
            <a:lvl4pPr marL="0" indent="0">
              <a:spcBef>
                <a:spcPts val="1100"/>
              </a:spcBef>
              <a:buClrTx/>
              <a:buSzTx/>
              <a:buNone/>
              <a:defRPr b="1" sz="4800"/>
            </a:lvl4pPr>
            <a:lvl5pPr marL="0" indent="0">
              <a:spcBef>
                <a:spcPts val="1100"/>
              </a:spcBef>
              <a:buClrTx/>
              <a:buSzTx/>
              <a:buNone/>
              <a:defRPr b="1"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文字版面配置區 4"/>
          <p:cNvSpPr/>
          <p:nvPr>
            <p:ph type="body" sz="quarter" idx="21"/>
          </p:nvPr>
        </p:nvSpPr>
        <p:spPr>
          <a:xfrm>
            <a:off x="12338050" y="3070225"/>
            <a:ext cx="8083550" cy="127952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3962400" y="546100"/>
            <a:ext cx="6016627" cy="2324100"/>
          </a:xfrm>
          <a:prstGeom prst="rect">
            <a:avLst/>
          </a:prstGeom>
        </p:spPr>
        <p:txBody>
          <a:bodyPr anchor="b"/>
          <a:lstStyle>
            <a:lvl1pPr algn="l">
              <a:defRPr b="1" sz="4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10198100" y="546100"/>
            <a:ext cx="10223500" cy="117062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文字版面配置區 3"/>
          <p:cNvSpPr/>
          <p:nvPr>
            <p:ph type="body" sz="quarter" idx="21"/>
          </p:nvPr>
        </p:nvSpPr>
        <p:spPr>
          <a:xfrm>
            <a:off x="3962400" y="2870200"/>
            <a:ext cx="6016627" cy="938212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6632575" y="9601200"/>
            <a:ext cx="10972802" cy="1133476"/>
          </a:xfrm>
          <a:prstGeom prst="rect">
            <a:avLst/>
          </a:prstGeom>
        </p:spPr>
        <p:txBody>
          <a:bodyPr anchor="b"/>
          <a:lstStyle>
            <a:lvl1pPr algn="l">
              <a:defRPr b="1" sz="4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圖片版面配置區 2"/>
          <p:cNvSpPr/>
          <p:nvPr>
            <p:ph type="pic" sz="half" idx="21"/>
          </p:nvPr>
        </p:nvSpPr>
        <p:spPr>
          <a:xfrm>
            <a:off x="6632575" y="1225550"/>
            <a:ext cx="10972802" cy="8229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6632575" y="10734675"/>
            <a:ext cx="10972802" cy="16097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None/>
              <a:defRPr sz="2800"/>
            </a:lvl1pPr>
            <a:lvl2pPr marL="0" indent="0">
              <a:spcBef>
                <a:spcPts val="600"/>
              </a:spcBef>
              <a:buClrTx/>
              <a:buSzTx/>
              <a:buNone/>
              <a:defRPr sz="2800"/>
            </a:lvl2pPr>
            <a:lvl3pPr marL="0" indent="0">
              <a:spcBef>
                <a:spcPts val="600"/>
              </a:spcBef>
              <a:buClrTx/>
              <a:buSzTx/>
              <a:buNone/>
              <a:defRPr sz="2800"/>
            </a:lvl3pPr>
            <a:lvl4pPr marL="0" indent="0">
              <a:spcBef>
                <a:spcPts val="600"/>
              </a:spcBef>
              <a:buClrTx/>
              <a:buSzTx/>
              <a:buNone/>
              <a:defRPr sz="2800"/>
            </a:lvl4pPr>
            <a:lvl5pPr marL="0" indent="0">
              <a:spcBef>
                <a:spcPts val="600"/>
              </a:spcBef>
              <a:buClrTx/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651250" y="457200"/>
            <a:ext cx="170815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651250" y="3200400"/>
            <a:ext cx="17081500" cy="8997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0141636" y="12490450"/>
            <a:ext cx="591115" cy="577645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>
            <a:spAutoFit/>
          </a:bodyPr>
          <a:lstStyle>
            <a:lvl1pPr algn="r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6858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CCFFCC"/>
        </a:buClr>
        <a:buSzPct val="85000"/>
        <a:buFontTx/>
        <a:buChar char="◼"/>
        <a:tabLst/>
        <a:defRPr b="0" baseline="0" cap="none" i="0" spc="0" strike="noStrike" sz="64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1110342" marR="0" indent="-653142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CCFFCC"/>
        </a:buClr>
        <a:buSzPct val="85000"/>
        <a:buFontTx/>
        <a:buChar char="●"/>
        <a:tabLst/>
        <a:defRPr b="0" baseline="0" cap="none" i="0" spc="0" strike="noStrike" sz="64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524000" marR="0" indent="-6096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CCFFCC"/>
        </a:buClr>
        <a:buSzPct val="100000"/>
        <a:buFontTx/>
        <a:buChar char="◼"/>
        <a:tabLst/>
        <a:defRPr b="0" baseline="0" cap="none" i="0" spc="0" strike="noStrike" sz="64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2103120" marR="0" indent="-731519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CCFFCC"/>
        </a:buClr>
        <a:buSzPct val="90000"/>
        <a:buFontTx/>
        <a:buChar char="●"/>
        <a:tabLst/>
        <a:defRPr b="0" baseline="0" cap="none" i="0" spc="0" strike="noStrike" sz="64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5603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CCFFCC"/>
        </a:buClr>
        <a:buSzPct val="100000"/>
        <a:buFontTx/>
        <a:buChar char="◼"/>
        <a:tabLst/>
        <a:defRPr b="0" baseline="0" cap="none" i="0" spc="0" strike="noStrike" sz="64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30175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CCFFCC"/>
        </a:buClr>
        <a:buSzPct val="100000"/>
        <a:buFontTx/>
        <a:buChar char="◼"/>
        <a:tabLst/>
        <a:defRPr b="0" baseline="0" cap="none" i="0" spc="0" strike="noStrike" sz="64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34747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CCFFCC"/>
        </a:buClr>
        <a:buSzPct val="100000"/>
        <a:buFontTx/>
        <a:buChar char="◼"/>
        <a:tabLst/>
        <a:defRPr b="0" baseline="0" cap="none" i="0" spc="0" strike="noStrike" sz="64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39319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CCFFCC"/>
        </a:buClr>
        <a:buSzPct val="100000"/>
        <a:buFontTx/>
        <a:buChar char="◼"/>
        <a:tabLst/>
        <a:defRPr b="0" baseline="0" cap="none" i="0" spc="0" strike="noStrike" sz="64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43891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CCFFCC"/>
        </a:buClr>
        <a:buSzPct val="100000"/>
        <a:buFontTx/>
        <a:buChar char="◼"/>
        <a:tabLst/>
        <a:defRPr b="0" baseline="0" cap="none" i="0" spc="0" strike="noStrike" sz="64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7"/>
          <p:cNvSpPr txBox="1"/>
          <p:nvPr/>
        </p:nvSpPr>
        <p:spPr>
          <a:xfrm>
            <a:off x="1634853" y="2942025"/>
            <a:ext cx="839409" cy="855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S7</a:t>
            </a:r>
          </a:p>
        </p:txBody>
      </p:sp>
      <p:sp>
        <p:nvSpPr>
          <p:cNvPr id="95" name="你的信實廣大…"/>
          <p:cNvSpPr txBox="1"/>
          <p:nvPr/>
        </p:nvSpPr>
        <p:spPr>
          <a:xfrm>
            <a:off x="2881034" y="4922428"/>
            <a:ext cx="16094608" cy="5110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defRPr sz="16900">
                <a:solidFill>
                  <a:srgbClr val="FFF239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你的信實廣大</a:t>
            </a:r>
          </a:p>
          <a:p>
            <a:pPr algn="ctr">
              <a:defRPr sz="12500">
                <a:solidFill>
                  <a:srgbClr val="FFF239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Great Is Thy Faithfulness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reat is thy faithfulness, O God my Father,…"/>
          <p:cNvSpPr txBox="1"/>
          <p:nvPr/>
        </p:nvSpPr>
        <p:spPr>
          <a:xfrm>
            <a:off x="2059027" y="1019811"/>
            <a:ext cx="20945637" cy="1066037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你的信實廣大  我神我天父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全無轉動影兒  藏在你心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你不改變  你慈愛永不轉移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無始無終的神  施恩不盡 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Great is thy faithfulness, O God my Father,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There is no shadow of turning with Thee;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Thou changest not, Thy compassions they fail not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As Thou has been Thou forever will be.</a:t>
            </a:r>
          </a:p>
        </p:txBody>
      </p:sp>
      <p:sp>
        <p:nvSpPr>
          <p:cNvPr id="98" name="Great is thy faithfulness 1/3"/>
          <p:cNvSpPr txBox="1"/>
          <p:nvPr/>
        </p:nvSpPr>
        <p:spPr>
          <a:xfrm>
            <a:off x="18858100" y="13051322"/>
            <a:ext cx="4992396" cy="647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Great is thy faithfulness 1/3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reat is Thy faithfulness!…"/>
          <p:cNvSpPr txBox="1"/>
          <p:nvPr/>
        </p:nvSpPr>
        <p:spPr>
          <a:xfrm>
            <a:off x="1825015" y="1294975"/>
            <a:ext cx="20945637" cy="1066037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你的信實廣大 你的信實廣大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每早晨赐下新丰富恩惠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我一切需要你手豐富預備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你的信實廣大 顯在我身 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Great is Thy faithfulness!  x2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Morning by morning new mercies I see.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All I have needed Thy hand hath provided.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Great is Thy faithfulness, Lord unto me.</a:t>
            </a:r>
          </a:p>
        </p:txBody>
      </p:sp>
      <p:sp>
        <p:nvSpPr>
          <p:cNvPr id="101" name="Great is thy faithfulness Chr."/>
          <p:cNvSpPr txBox="1"/>
          <p:nvPr/>
        </p:nvSpPr>
        <p:spPr>
          <a:xfrm>
            <a:off x="18858100" y="13051322"/>
            <a:ext cx="5172453" cy="647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Great is thy faithfulness Chr.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春夏秋冬四季  有栽種收成…"/>
          <p:cNvSpPr txBox="1"/>
          <p:nvPr/>
        </p:nvSpPr>
        <p:spPr>
          <a:xfrm>
            <a:off x="1825015" y="1294975"/>
            <a:ext cx="20945637" cy="1035557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春夏秋冬四季  有栽種收成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日月星辰時刻 循轉不止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宇宙萬物 都為造物主見證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述說天父 莫大信實仁慈 </a:t>
            </a:r>
          </a:p>
          <a:p>
            <a:pPr algn="ctr">
              <a:defRPr b="1" sz="62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Summer and winter and springtime and harvest</a:t>
            </a:r>
          </a:p>
          <a:p>
            <a:pPr algn="ctr">
              <a:defRPr b="1" sz="62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Sun moon and stars in their courses above;</a:t>
            </a:r>
          </a:p>
          <a:p>
            <a:pPr algn="ctr">
              <a:defRPr b="1" sz="62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Join with all nature in manifold witness,</a:t>
            </a:r>
          </a:p>
          <a:p>
            <a:pPr algn="ctr">
              <a:defRPr b="1" sz="62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To Thy great faithfulness, mercy and love.</a:t>
            </a:r>
          </a:p>
        </p:txBody>
      </p:sp>
      <p:sp>
        <p:nvSpPr>
          <p:cNvPr id="104" name="Great is thy faithfulness 2/3"/>
          <p:cNvSpPr txBox="1"/>
          <p:nvPr/>
        </p:nvSpPr>
        <p:spPr>
          <a:xfrm>
            <a:off x="18858100" y="13051322"/>
            <a:ext cx="4992396" cy="647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Great is thy faithfulness 2/3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reat is Thy faithfulness!…"/>
          <p:cNvSpPr txBox="1"/>
          <p:nvPr/>
        </p:nvSpPr>
        <p:spPr>
          <a:xfrm>
            <a:off x="1825015" y="1294975"/>
            <a:ext cx="20945637" cy="1066037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你的信實廣大 你的信實廣大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每早晨赐下新丰富恩惠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我一切需要你手豐富預備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你的信實廣大 顯在我身 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Great is Thy faithfulness!  x2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Morning by morning new mercies I see.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All I have needed Thy hand hath provided.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Great is Thy faithfulness, Lord unto me.</a:t>
            </a:r>
          </a:p>
        </p:txBody>
      </p:sp>
      <p:sp>
        <p:nvSpPr>
          <p:cNvPr id="107" name="Great is thy faithfulness Chr."/>
          <p:cNvSpPr txBox="1"/>
          <p:nvPr/>
        </p:nvSpPr>
        <p:spPr>
          <a:xfrm>
            <a:off x="18858100" y="13051322"/>
            <a:ext cx="5172453" cy="647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Great is thy faithfulness Chr.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ardon for sin and a peace that endureth,…"/>
          <p:cNvSpPr txBox="1"/>
          <p:nvPr/>
        </p:nvSpPr>
        <p:spPr>
          <a:xfrm>
            <a:off x="1825015" y="1294975"/>
            <a:ext cx="20945637" cy="1066037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你赦免我罪愆 賜我永平安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你的榮光親自 安慰導引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日月加力 更賜我光明盼望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你所賜的恩愛 永無止盡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Pardon for sin and a peace that endureth,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Thy own dear presence to cheer and to guide.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Strength for today and bright hope for tomorrow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Blessings all mine, with ten thousand beside.</a:t>
            </a:r>
          </a:p>
        </p:txBody>
      </p:sp>
      <p:sp>
        <p:nvSpPr>
          <p:cNvPr id="110" name="Great is thy faithfulness 3/3"/>
          <p:cNvSpPr txBox="1"/>
          <p:nvPr/>
        </p:nvSpPr>
        <p:spPr>
          <a:xfrm>
            <a:off x="18858100" y="13051322"/>
            <a:ext cx="4992396" cy="647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Great is thy faithfulness 3/3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reat is Thy faithfulness!…"/>
          <p:cNvSpPr txBox="1"/>
          <p:nvPr/>
        </p:nvSpPr>
        <p:spPr>
          <a:xfrm>
            <a:off x="1825015" y="1294975"/>
            <a:ext cx="20945637" cy="1066037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你的信實廣大 你的信實廣大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每早晨赐下新丰富恩惠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我一切需要你手豐富預備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你的信實廣大 顯在我身 (x2)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Great is Thy faithfulness!  x2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Morning by morning new mercies I see.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All I have needed Thy hand hath provided.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Great is Thy faithfulness, Lord unto me. (x2)</a:t>
            </a:r>
          </a:p>
        </p:txBody>
      </p:sp>
      <p:sp>
        <p:nvSpPr>
          <p:cNvPr id="113" name="Great is thy faithfulness Chr."/>
          <p:cNvSpPr txBox="1"/>
          <p:nvPr/>
        </p:nvSpPr>
        <p:spPr>
          <a:xfrm>
            <a:off x="18226268" y="12847094"/>
            <a:ext cx="5172454" cy="647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Great is thy faithfulness Chr.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reat is thy faithfulness Chr."/>
          <p:cNvSpPr txBox="1"/>
          <p:nvPr/>
        </p:nvSpPr>
        <p:spPr>
          <a:xfrm>
            <a:off x="18202867" y="12847094"/>
            <a:ext cx="5172454" cy="647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Great is thy faithfulness Chr.</a:t>
            </a:r>
          </a:p>
        </p:txBody>
      </p:sp>
      <p:sp>
        <p:nvSpPr>
          <p:cNvPr id="116" name="Heart"/>
          <p:cNvSpPr/>
          <p:nvPr/>
        </p:nvSpPr>
        <p:spPr>
          <a:xfrm>
            <a:off x="23431546" y="12853750"/>
            <a:ext cx="717225" cy="633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rgbClr val="E22146"/>
          </a:solidFill>
          <a:ln w="12700">
            <a:miter lim="400000"/>
          </a:ln>
        </p:spPr>
        <p:txBody>
          <a:bodyPr lIns="91438" tIns="91438" rIns="91438" bIns="91438"/>
          <a:lstStyle/>
          <a:p>
            <a:pPr algn="ctr" defTabSz="113030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117" name="Great is Thy faithfulness!…"/>
          <p:cNvSpPr txBox="1"/>
          <p:nvPr/>
        </p:nvSpPr>
        <p:spPr>
          <a:xfrm>
            <a:off x="1895219" y="4360526"/>
            <a:ext cx="20945637" cy="542797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我一切需要你手豐富預備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你的信實廣大 顯在我身 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All I have needed Thy hand hath provided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Great is Thy faithfulness, Lord unto me.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designb">
  <a:themeElements>
    <a:clrScheme name="tdesignb">
      <a:dk1>
        <a:srgbClr val="0000CC"/>
      </a:dk1>
      <a:lt1>
        <a:srgbClr val="0000CC"/>
      </a:lt1>
      <a:dk2>
        <a:srgbClr val="A7A7A7"/>
      </a:dk2>
      <a:lt2>
        <a:srgbClr val="535353"/>
      </a:lt2>
      <a:accent1>
        <a:srgbClr val="879CC8"/>
      </a:accent1>
      <a:accent2>
        <a:srgbClr val="C0C0C0"/>
      </a:accent2>
      <a:accent3>
        <a:srgbClr val="ADB8E2"/>
      </a:accent3>
      <a:accent4>
        <a:srgbClr val="DADADA"/>
      </a:accent4>
      <a:accent5>
        <a:srgbClr val="C3CBE0"/>
      </a:accent5>
      <a:accent6>
        <a:srgbClr val="AEAEAE"/>
      </a:accent6>
      <a:hlink>
        <a:srgbClr val="0000FF"/>
      </a:hlink>
      <a:folHlink>
        <a:srgbClr val="FF00FF"/>
      </a:folHlink>
    </a:clrScheme>
    <a:fontScheme name="tdesignb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tdesignb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DDDDD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CC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CC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designb">
  <a:themeElements>
    <a:clrScheme name="tdesignb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9CC8"/>
      </a:accent1>
      <a:accent2>
        <a:srgbClr val="C0C0C0"/>
      </a:accent2>
      <a:accent3>
        <a:srgbClr val="ADB8E2"/>
      </a:accent3>
      <a:accent4>
        <a:srgbClr val="DADADA"/>
      </a:accent4>
      <a:accent5>
        <a:srgbClr val="C3CBE0"/>
      </a:accent5>
      <a:accent6>
        <a:srgbClr val="AEAEAE"/>
      </a:accent6>
      <a:hlink>
        <a:srgbClr val="0000FF"/>
      </a:hlink>
      <a:folHlink>
        <a:srgbClr val="FF00FF"/>
      </a:folHlink>
    </a:clrScheme>
    <a:fontScheme name="tdesignb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tdesignb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DDDDD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CC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CC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